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60" r:id="rId2"/>
  </p:sldIdLst>
  <p:sldSz cx="6858000" cy="9144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EC24540-B820-4A52-834F-B59DE895B40C}">
  <a:tblStyle styleId="{AEC24540-B820-4A52-834F-B59DE895B4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F1D3292-13E5-49F1-BA0D-7DCEC1F0EDF8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262" autoAdjust="0"/>
  </p:normalViewPr>
  <p:slideViewPr>
    <p:cSldViewPr snapToGrid="0">
      <p:cViewPr varScale="1">
        <p:scale>
          <a:sx n="68" d="100"/>
          <a:sy n="68" d="100"/>
        </p:scale>
        <p:origin x="26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Google Shape;112;p17"/>
          <p:cNvGraphicFramePr/>
          <p:nvPr>
            <p:extLst>
              <p:ext uri="{D42A27DB-BD31-4B8C-83A1-F6EECF244321}">
                <p14:modId xmlns:p14="http://schemas.microsoft.com/office/powerpoint/2010/main" val="1771869268"/>
              </p:ext>
            </p:extLst>
          </p:nvPr>
        </p:nvGraphicFramePr>
        <p:xfrm>
          <a:off x="541680" y="55988"/>
          <a:ext cx="6261725" cy="388640"/>
        </p:xfrm>
        <a:graphic>
          <a:graphicData uri="http://schemas.openxmlformats.org/drawingml/2006/table">
            <a:tbl>
              <a:tblPr firstRow="1" bandRow="1">
                <a:noFill/>
                <a:tableStyleId>{8F1D3292-13E5-49F1-BA0D-7DCEC1F0EDF8}</a:tableStyleId>
              </a:tblPr>
              <a:tblGrid>
                <a:gridCol w="626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dirty="0" err="1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Castlefield</a:t>
                      </a:r>
                      <a:r>
                        <a:rPr lang="en-GB" sz="1050" b="1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 School</a:t>
                      </a:r>
                      <a:endParaRPr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50" b="1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Year 6 2025-2026</a:t>
                      </a:r>
                      <a:endParaRPr sz="105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3" name="Google Shape;11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24834" cy="44726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4" name="Google Shape;114;p17"/>
          <p:cNvGraphicFramePr/>
          <p:nvPr>
            <p:extLst>
              <p:ext uri="{D42A27DB-BD31-4B8C-83A1-F6EECF244321}">
                <p14:modId xmlns:p14="http://schemas.microsoft.com/office/powerpoint/2010/main" val="4048179249"/>
              </p:ext>
            </p:extLst>
          </p:nvPr>
        </p:nvGraphicFramePr>
        <p:xfrm>
          <a:off x="69286" y="501461"/>
          <a:ext cx="6719428" cy="6912665"/>
        </p:xfrm>
        <a:graphic>
          <a:graphicData uri="http://schemas.openxmlformats.org/drawingml/2006/table">
            <a:tbl>
              <a:tblPr firstRow="1" bandRow="1">
                <a:noFill/>
                <a:tableStyleId>{8F1D3292-13E5-49F1-BA0D-7DCEC1F0EDF8}</a:tableStyleId>
              </a:tblPr>
              <a:tblGrid>
                <a:gridCol w="737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2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1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1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1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80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39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1A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1B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2A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2B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3A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Term 3B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71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Experiences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Ancient Greek Day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North America Day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RAF Hendon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Hughenden Manor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Arial"/>
                        </a:rPr>
                        <a:t>Production</a:t>
                      </a: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3476">
                <a:tc row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Writing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SPaG teaching and Short Burst Writing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Kensuke’s Kingdom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Non-fiction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Informal letter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Discussion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Inform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Portal Story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omic Sans MS" panose="030F0702030302020204" pitchFamily="66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Dialogue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Entertain </a:t>
                      </a:r>
                      <a:endParaRPr lang="en-GB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WW2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Narrative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Flashback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Focus: Action Purpose: Entertain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SBW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WW2 Diary Entry of an evacuee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Focus: recount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Twisted </a:t>
                      </a:r>
                      <a:r>
                        <a:rPr lang="en-GB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Fairytales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Narrative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Alternative </a:t>
                      </a:r>
                      <a:r>
                        <a:rPr lang="en-GB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fairytale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Characterization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Entertain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Write for Reception and then go and read to them.</a:t>
                      </a: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7593">
                <a:tc vMerge="1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dirty="0" err="1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Floodland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: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Non-fiction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Diaries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Recount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Kidnapped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Narrative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Suspense tale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Suspense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Entertain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Tour Script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 Non-fiction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Non-chronological report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Inform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Inform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WW2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 Non-fiction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Persuasive letter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Focus: Persuade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Purpose: Discuss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Comic Sans MS" panose="030F0702030302020204" pitchFamily="66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Arial" panose="020B0604020202020204" pitchFamily="34" charset="0"/>
                        <a:cs typeface="Calibri" panose="020F050202020403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SBW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Non-Fiction Non-chronological report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Made up animals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Focus: Inform </a:t>
                      </a:r>
                    </a:p>
                  </a:txBody>
                  <a:tcPr marL="63500" marR="63500" marT="63500" marB="6350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444586201"/>
                  </a:ext>
                </a:extLst>
              </a:tr>
              <a:tr h="287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Master Readers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Floodland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Kensuke’s Kingdom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Kick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Pig Heart Boy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Letter’s from the lighthouse 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SPaG non-fiction and poetry 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Alex Rider: </a:t>
                      </a:r>
                      <a:r>
                        <a:rPr lang="en-GB" sz="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Stormbreaker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45056912"/>
                  </a:ext>
                </a:extLst>
              </a:tr>
              <a:tr h="52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Maths</a:t>
                      </a:r>
                      <a:endParaRPr sz="8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 value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 operations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Fractions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Fractions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Decimals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Percentages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Position and direction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Algebra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Measure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Ratio 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Proportion 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Geometry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Statistics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Consolidation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Consolidation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Science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Electricity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Light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Circulatory System </a:t>
                      </a:r>
                      <a:endParaRPr lang="en-GB"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Classification</a:t>
                      </a: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Evolution and Inheritance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812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History 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Ancient Greeks (B)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WW2 (B)</a:t>
                      </a: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Local History (B)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Geography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Rivers and Water Cycle (A)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North America (A)</a:t>
                      </a: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California and Buckinghamshire (A)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22080814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Art 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M.C.Esher</a:t>
                      </a: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(A)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i="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Crystal Liu (A)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Alberto Giacometti (A)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2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DT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Fashion (B)</a:t>
                      </a: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Fairgrounds(B)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Great British Foods (B)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931493550"/>
                  </a:ext>
                </a:extLst>
              </a:tr>
              <a:tr h="18752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PSHE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Families and Friends (A)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Being Safe in the World (A)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Healthy Body and Mind (B)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763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RE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Special things and sacred texts (B)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Important people (B)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Important places (A)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366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Computing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Big Data 1</a:t>
                      </a:r>
                      <a:endParaRPr sz="800" b="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Big Data 2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Intro to python</a:t>
                      </a:r>
                      <a:endParaRPr sz="800" b="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Bletchley Park: History of computers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Exploring AI</a:t>
                      </a:r>
                      <a:endParaRPr sz="800" b="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r>
                        <a:rPr lang="en-GB" sz="800" b="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Skills showcase</a:t>
                      </a:r>
                      <a:endParaRPr sz="800" b="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875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Music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strike="noStrik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strike="noStrik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Dynamics, pitch and texture AND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Advanced rhythms 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strike="sngStrik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Pop Art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Music </a:t>
                      </a: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Day: Leaver’s Song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lang="en-GB" sz="8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aroque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strike="sngStrik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67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MFL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strike="noStrik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Wider World</a:t>
                      </a:r>
                      <a:endParaRPr sz="800" strike="noStrik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My Routine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strike="noStrik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Free Time</a:t>
                      </a:r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strike="noStrik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endParaRPr lang="en-GB"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4675778"/>
                  </a:ext>
                </a:extLst>
              </a:tr>
              <a:tr h="4625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ea typeface="Arial"/>
                          <a:cs typeface="Calibri" panose="020F0502020204030204" pitchFamily="34" charset="0"/>
                          <a:sym typeface="Arial"/>
                        </a:rPr>
                        <a:t>PE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Gymnastics Football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Dance  Hockey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Dodgeball Basketball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Fitness 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Tennis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OAA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Athletics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Handball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Cricket</a:t>
                      </a:r>
                      <a:endParaRPr sz="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2991</TotalTime>
  <Words>375</Words>
  <Application>Microsoft Office PowerPoint</Application>
  <PresentationFormat>On-screen Show (4:3)</PresentationFormat>
  <Paragraphs>150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Farid</dc:creator>
  <cp:lastModifiedBy>Jessica Wilson</cp:lastModifiedBy>
  <cp:revision>70</cp:revision>
  <dcterms:modified xsi:type="dcterms:W3CDTF">2026-01-08T12:57:51Z</dcterms:modified>
</cp:coreProperties>
</file>