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C24540-B820-4A52-834F-B59DE895B40C}">
  <a:tblStyle styleId="{AEC24540-B820-4A52-834F-B59DE895B4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1D3292-13E5-49F1-BA0D-7DCEC1F0EDF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>
            <p:extLst>
              <p:ext uri="{D42A27DB-BD31-4B8C-83A1-F6EECF244321}">
                <p14:modId xmlns:p14="http://schemas.microsoft.com/office/powerpoint/2010/main" val="2717274057"/>
              </p:ext>
            </p:extLst>
          </p:nvPr>
        </p:nvGraphicFramePr>
        <p:xfrm>
          <a:off x="541680" y="55988"/>
          <a:ext cx="6261725" cy="38864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26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 err="1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Castlefield</a:t>
                      </a: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 School</a:t>
                      </a:r>
                      <a:endParaRPr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Year 3 </a:t>
                      </a:r>
                      <a:r>
                        <a:rPr lang="en-GB" sz="1050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2025-2026 (revised Feb 26)</a:t>
                      </a:r>
                      <a:endParaRPr sz="105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24834" cy="4472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4" name="Google Shape;114;p17"/>
          <p:cNvGraphicFramePr/>
          <p:nvPr>
            <p:extLst>
              <p:ext uri="{D42A27DB-BD31-4B8C-83A1-F6EECF244321}">
                <p14:modId xmlns:p14="http://schemas.microsoft.com/office/powerpoint/2010/main" val="3809109153"/>
              </p:ext>
            </p:extLst>
          </p:nvPr>
        </p:nvGraphicFramePr>
        <p:xfrm>
          <a:off x="58993" y="513629"/>
          <a:ext cx="6725265" cy="8332628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73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43759283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val="4162377717"/>
                    </a:ext>
                  </a:extLst>
                </a:gridCol>
                <a:gridCol w="130991">
                  <a:extLst>
                    <a:ext uri="{9D8B030D-6E8A-4147-A177-3AD203B41FA5}">
                      <a16:colId xmlns:a16="http://schemas.microsoft.com/office/drawing/2014/main" val="1207634700"/>
                    </a:ext>
                  </a:extLst>
                </a:gridCol>
                <a:gridCol w="9739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741">
                  <a:extLst>
                    <a:ext uri="{9D8B030D-6E8A-4147-A177-3AD203B41FA5}">
                      <a16:colId xmlns:a16="http://schemas.microsoft.com/office/drawing/2014/main" val="316311902"/>
                    </a:ext>
                  </a:extLst>
                </a:gridCol>
                <a:gridCol w="8780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1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9652">
                  <a:extLst>
                    <a:ext uri="{9D8B030D-6E8A-4147-A177-3AD203B41FA5}">
                      <a16:colId xmlns:a16="http://schemas.microsoft.com/office/drawing/2014/main" val="748070120"/>
                    </a:ext>
                  </a:extLst>
                </a:gridCol>
              </a:tblGrid>
              <a:tr h="243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2A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3A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Term 3B</a:t>
                      </a:r>
                      <a:endParaRPr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Theme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Stone Age</a:t>
                      </a:r>
                      <a:endParaRPr sz="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Egyptians</a:t>
                      </a:r>
                      <a:endParaRPr sz="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Egyptians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Roald Dahl</a:t>
                      </a:r>
                      <a:endParaRPr sz="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Experiences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Stone Age 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Visit to local Mosque &amp; Iron Age Hill Fort visit 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Ancient Egyptian Day</a:t>
                      </a:r>
                      <a:b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</a:b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Friends and family picnic – serve DT bread ?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Open Day for Year 3 parents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Ancient Egyptian Day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Virtual Reality Egyptian Tomb experience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Natural History Museum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Virtual Reality volcano eruption 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Natural History Museum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Roald Dahl Museum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endParaRPr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endParaRPr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345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Writing</a:t>
                      </a:r>
                      <a:endParaRPr sz="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Traction Man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Narrative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Defeating the Monster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Action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Entertain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4wk+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Kassim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 the Greedy Dragon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Narrative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Warning Tale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Focus: Description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4wk</a:t>
                      </a:r>
                    </a:p>
                    <a:p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+mn-lt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Tear Thief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Narrative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Finding Tale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Character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Entertain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4wk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Hawkboy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Non-fiction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Information text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Focus: Information and sequence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Purpose: Inform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Marvellous Monsters 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Non-fiction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Information text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Audience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Inform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(1wk cont.)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I’ll Take you to Mrs. Cole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Narrative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Warning Tale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Suspense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Entertain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Manor House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Narrative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Tale of fear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Focus: Suspense</a:t>
                      </a:r>
                    </a:p>
                    <a:p>
                      <a:pPr algn="ctr"/>
                      <a:endParaRPr lang="en-GB" sz="8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Purpose: Entertain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Explanation text on Plants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Non-fiction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Explanation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4wk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Inform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345">
                <a:tc v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The Day the Crayons Quit (Persuasive letters)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Non-fiction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Persuasion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Persuade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2wk+</a:t>
                      </a:r>
                    </a:p>
                  </a:txBody>
                  <a:tcPr marL="63500" marR="63500" marT="63500" marB="6350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How to trap a dragon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Non-fiction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Focus: Instructions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Purpose: Inform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3wk 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Marvellous Monsters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Non-fiction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Information text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Audience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Inform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2wk </a:t>
                      </a: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(+1wk in Spr2)</a:t>
                      </a:r>
                      <a:endParaRPr lang="en-GB" sz="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Invention week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Sentence level: SBW, Grammar games for gaps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Poetry: Vocabulary, poetic devices e.g. similes, metaphors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Paragraph level: 5 sentence stories incorporating a range of tool kits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Purpose: Entertain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Manor House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Narrative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Focus: setting/suspense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Entertain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4wk</a:t>
                      </a:r>
                    </a:p>
                    <a:p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Should Reilley be Punished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(related to Mrs. Cole)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Discussion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Discuss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Instructions: How to create a potion (linked with George’s </a:t>
                      </a:r>
                      <a:r>
                        <a:rPr lang="en-GB" sz="800" dirty="0" err="1">
                          <a:latin typeface="+mn-lt"/>
                          <a:cs typeface="Calibri" panose="020F0502020204030204" pitchFamily="34" charset="0"/>
                        </a:rPr>
                        <a:t>Marvelous</a:t>
                      </a:r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 Medicine and The Twits’)</a:t>
                      </a:r>
                    </a:p>
                    <a:p>
                      <a:pPr algn="ctr"/>
                      <a:endParaRPr lang="en-GB" sz="8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  <a:cs typeface="Calibri" panose="020F0502020204030204" pitchFamily="34" charset="0"/>
                        </a:rPr>
                        <a:t>Purpose: Inform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Recount of Roald Dahl Trip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Non-fiction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Recount</a:t>
                      </a: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3 </a:t>
                      </a:r>
                      <a:r>
                        <a:rPr lang="en-GB" sz="8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wks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Purpose: Inform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811777737"/>
                  </a:ext>
                </a:extLst>
              </a:tr>
              <a:tr h="4205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Readers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Owl Who is afraid of the Dark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Georges Marvellous Medicine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+mn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Non-Fiction: Egyptian Life</a:t>
                      </a:r>
                      <a:endParaRPr lang="en-GB" sz="80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Non-Fiction: Egyptian Life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Bill’s new frock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The Twits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Arial"/>
                        </a:rPr>
                        <a:t>Georges Marvellous Medicine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+mn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The boy who grew dragons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45056912"/>
                  </a:ext>
                </a:extLst>
              </a:tr>
              <a:tr h="790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Maths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Place value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Addition and subtraction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Addition and subtraction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Multiplication and Division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Multiplication and Division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Money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Statistics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Multiplication and Division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Money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Statistics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Fractions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Length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Fractions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Time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Mass</a:t>
                      </a:r>
                      <a:endParaRPr sz="800" dirty="0">
                        <a:latin typeface="+mj-lt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Capacity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Angles and shape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Mass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Capacity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77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Science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Forces and Magnets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Light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Nutrients, skeletons and muscles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Nutrients, skeletons and muscles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Rocks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77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History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Stone Age/</a:t>
                      </a:r>
                      <a:b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Bronze Age &amp; Iron Age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Ancient Egyptians 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39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Geography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.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UK counties and cities.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Volcanoes and Earthquakes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Comparing High Wycombe and Great Missenden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n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2208081421"/>
                  </a:ext>
                </a:extLst>
              </a:tr>
              <a:tr h="34552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Art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Van Gogh (Self-portraits/portraits)</a:t>
                      </a: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David Hockney (Landscape pictures)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Henry Moore (Sculptures)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09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Moving Posters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Bread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Greenhouses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931493550"/>
                  </a:ext>
                </a:extLst>
              </a:tr>
              <a:tr h="18813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PSHE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sng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Being safe in the World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CHANGED TO FRIENDS &amp; FAMILY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11/9</a:t>
                      </a: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Healthy Bodies and Minds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sng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Family and Friends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BEING SAFE IN THE WORLD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n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63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Important places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Special things and sacred texts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Important people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6220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Computing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 Networks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Scratch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Email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Inside a Computer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Video Trailers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Data Handling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62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Online Safety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dirty="0"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866472645"/>
                  </a:ext>
                </a:extLst>
              </a:tr>
              <a:tr h="213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Music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India</a:t>
                      </a:r>
                      <a:endParaRPr lang="en-GB" dirty="0"/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Chinese New Year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Ballads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Instrumental (S. Africa)/ The Vikings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2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Gymnastics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Ball Skills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Dance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Tag Rugby</a:t>
                      </a:r>
                      <a:endParaRPr lang="en-GB" dirty="0"/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Yoga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Netball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Fundamentals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Tennis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OOA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Athletics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Rounders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Dodgeball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n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429</Words>
  <Application>Microsoft Office PowerPoint</Application>
  <PresentationFormat>On-screen Show (4:3)</PresentationFormat>
  <Paragraphs>178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Farid</dc:creator>
  <cp:lastModifiedBy>Maria Keys</cp:lastModifiedBy>
  <cp:revision>58</cp:revision>
  <dcterms:modified xsi:type="dcterms:W3CDTF">2026-02-20T13:09:07Z</dcterms:modified>
</cp:coreProperties>
</file>