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613" autoAdjust="0"/>
    <p:restoredTop sz="94660"/>
  </p:normalViewPr>
  <p:slideViewPr>
    <p:cSldViewPr snapToGrid="0">
      <p:cViewPr varScale="1">
        <p:scale>
          <a:sx n="61" d="100"/>
          <a:sy n="61" d="100"/>
        </p:scale>
        <p:origin x="26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3285100362"/>
              </p:ext>
            </p:extLst>
          </p:nvPr>
        </p:nvGraphicFramePr>
        <p:xfrm>
          <a:off x="541680" y="55988"/>
          <a:ext cx="6261725" cy="38864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Castlefield School</a:t>
                      </a:r>
                      <a:endParaRPr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Year 1 2025-2026</a:t>
                      </a:r>
                      <a:endParaRPr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1890071149"/>
              </p:ext>
            </p:extLst>
          </p:nvPr>
        </p:nvGraphicFramePr>
        <p:xfrm>
          <a:off x="62372" y="503690"/>
          <a:ext cx="6609360" cy="8168601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912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9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7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1B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2B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3A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3B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9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Experiences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Wendover Woods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Senses Day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Sculpture Day – Andy Goldsworthy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Reception/ Nursery Nativity production 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 area walks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Day – materials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Crocodiles of the world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Lichtenstein Art Gallery and Art afternoon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Writing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RWI Get Writing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RWI Get Writing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RWI Get Writing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RWI Get Writing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RWI Get Writing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RWI Get Writing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540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 Reading Texts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Gingerbread Man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crocodile who didn’t like water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Book to link to Wendover (The Gruffalo, </a:t>
                      </a:r>
                      <a:r>
                        <a:rPr lang="en-GB" sz="8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Zog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8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Superworm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etc.)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Funny bones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Zog</a:t>
                      </a:r>
                      <a:endParaRPr lang="en-GB" sz="800" b="0" i="0" u="none" strike="noStrike" kern="1200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algn="ctr"/>
                      <a:r>
                        <a:rPr lang="en-GB" sz="800" b="0" i="0" u="none" strike="noStrike" kern="1200" cap="non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Supertato</a:t>
                      </a:r>
                      <a:endParaRPr lang="en-GB" sz="800" b="0" i="0" u="none" strike="noStrike" kern="1200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Aliens Love Underpants Save the World</a:t>
                      </a: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Beegu</a:t>
                      </a:r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Lazy Ozzie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Gruffalo’s child</a:t>
                      </a: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Three Little Pigs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True Story of the Three Little Pigs</a:t>
                      </a: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We’re Going to Find a Monster!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Snail and the Whale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Trip Trap trouble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Where the Wild Things Are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Chapter book and poems </a:t>
                      </a: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45056912"/>
                  </a:ext>
                </a:extLst>
              </a:tr>
              <a:tr h="79290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Maths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 to 10 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 and subtraction within 10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 to 20 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 and subtraction within 20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 and 3D shapes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 to 50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 and subtractions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Length and height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Weight and volume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 to 100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Fractions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Multiplication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Division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Fractions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Position and direction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Money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2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Science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– Autumn,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months of year etc.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Human Body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- Winter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- Spring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Naming and classifying animals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- Weather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Everyday Materials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- Summer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Seasonal changes – Comparing seasons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History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Guy Fawkes and the gunpowder plot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History of the school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Mary Seacole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Geography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Weather patterns in the UK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Our local area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Continents and Oceans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Art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Sculptures in the style of Andy Goldsworthy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Landscape pictures in the style of Seurat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 portraits in the style of Lichtenstein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Moving pictures using levers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and make a product for the home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Simple snacks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3044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PSHE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Families and friends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 safe in the world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Healthy body and mind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82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Important People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Jesus and Moses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Christmas and Epiphany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Important places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Churches and Synagogues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Passover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Special things and sacred texts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Bible and the Torah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Bar Mitzvah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12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Computing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1.1: Getting started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Finishing Getting Started</a:t>
                      </a:r>
                    </a:p>
                    <a:p>
                      <a:pPr algn="ctr"/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1:2 Beebots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Finishing </a:t>
                      </a:r>
                      <a:r>
                        <a:rPr lang="en-GB" sz="800" b="0" i="0" u="none" strike="noStrike" kern="1200" cap="non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Beebots</a:t>
                      </a:r>
                      <a:endParaRPr lang="en-GB" sz="800" b="0" i="0" u="none" strike="noStrike" kern="1200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1.3: Algorithms unplugged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1:4 Digital Imagery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1:5 Introduction </a:t>
                      </a: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data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1:6 Rocket to the Moon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512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Music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Kapow units: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My favourite things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Kapow units: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Fairy tales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Kapow units: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Superheroes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Kapow units: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Under the Sea (Whole school music units)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720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PE          Wed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              Tues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Gymnastics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Ball skills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Dance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Invasion games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Yoga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Sending and receiving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Fundamentals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 and wall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Athletics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Games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Striking and fielding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23249</TotalTime>
  <Words>419</Words>
  <Application>Microsoft Office PowerPoint</Application>
  <PresentationFormat>On-screen Show (4:3)</PresentationFormat>
  <Paragraphs>152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A Kann</cp:lastModifiedBy>
  <cp:revision>60</cp:revision>
  <cp:lastPrinted>2025-09-09T08:55:55Z</cp:lastPrinted>
  <dcterms:modified xsi:type="dcterms:W3CDTF">2026-03-04T15:14:25Z</dcterms:modified>
</cp:coreProperties>
</file>