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260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598" autoAdjust="0"/>
  </p:normalViewPr>
  <p:slideViewPr>
    <p:cSldViewPr snapToGrid="0">
      <p:cViewPr varScale="1">
        <p:scale>
          <a:sx n="70" d="100"/>
          <a:sy n="70" d="100"/>
        </p:scale>
        <p:origin x="11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5A220-E0C7-4628-A14A-9C541EF9E8BA}" type="datetimeFigureOut">
              <a:rPr lang="en-GB" smtClean="0"/>
              <a:t>14/07/2025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06E0B-FE4C-4896-BCAA-4247D56950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58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https://www.youtube.com/watch?v=628svmJ90Do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B06E0B-FE4C-4896-BCAA-4247D56950D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88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5E6D9-D841-4F07-81F9-933B2B5970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Woodrow High House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42488F-D53E-45A1-9874-C8BCE610D5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Wednesday 15</a:t>
            </a:r>
            <a:r>
              <a:rPr lang="en-GB" baseline="30000" dirty="0"/>
              <a:t>th</a:t>
            </a:r>
            <a:r>
              <a:rPr lang="en-GB" dirty="0"/>
              <a:t> July 2026 – Friday 17</a:t>
            </a:r>
            <a:r>
              <a:rPr lang="en-GB" baseline="30000" dirty="0"/>
              <a:t>th</a:t>
            </a:r>
            <a:r>
              <a:rPr lang="en-GB" dirty="0"/>
              <a:t> July 2026</a:t>
            </a:r>
          </a:p>
        </p:txBody>
      </p:sp>
    </p:spTree>
    <p:extLst>
      <p:ext uri="{BB962C8B-B14F-4D97-AF65-F5344CB8AC3E}">
        <p14:creationId xmlns:p14="http://schemas.microsoft.com/office/powerpoint/2010/main" val="311951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2A5D-6F66-4E7F-8668-B761A2469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07100-66F3-489B-8EE6-2FDF522A9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9E68B-9970-407D-9DCB-726A9E3BC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7" y="186409"/>
            <a:ext cx="11377646" cy="64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68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8169C-32BF-46D8-8086-C3ECFD4EB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AAF7E-8F2C-44FF-8A1F-1D60D1A67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EA669-A8BC-4B56-9381-35C23CAEC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62" y="96761"/>
            <a:ext cx="11302504" cy="669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11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189F0-2F0B-4382-8592-4C2BC5B77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55CB1-EF1A-40E1-957E-71AF25F2A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290EA-588B-4B26-9C32-7444E5A27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1" y="163547"/>
            <a:ext cx="11514818" cy="65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86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620E-63AC-4ADE-A25F-67998C63B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3C711-2B2C-4769-9147-65AF340242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FD214-771E-4077-BA44-218A455A9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91" y="144495"/>
            <a:ext cx="11735817" cy="65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81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7FF4D-5671-40B8-A98D-29951D8AE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5EE89-1575-405E-AA62-6CEF9E228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948273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>
                <a:solidFill>
                  <a:schemeClr val="tx1"/>
                </a:solidFill>
              </a:rPr>
              <a:t>Once numbers are confirmed we will have a final figure should be around £297.50.</a:t>
            </a:r>
          </a:p>
          <a:p>
            <a:r>
              <a:rPr lang="en-GB" sz="2800" dirty="0"/>
              <a:t>Price includes:</a:t>
            </a:r>
          </a:p>
          <a:p>
            <a:pPr lvl="1"/>
            <a:r>
              <a:rPr lang="en-GB" sz="2600" dirty="0"/>
              <a:t>all the amazing activities</a:t>
            </a:r>
          </a:p>
          <a:p>
            <a:pPr lvl="1"/>
            <a:r>
              <a:rPr lang="en-GB" sz="2600" dirty="0"/>
              <a:t>evening entertainment</a:t>
            </a:r>
          </a:p>
          <a:p>
            <a:pPr lvl="1"/>
            <a:r>
              <a:rPr lang="en-GB" sz="2600" dirty="0"/>
              <a:t>accommodation</a:t>
            </a:r>
          </a:p>
          <a:p>
            <a:pPr lvl="1"/>
            <a:r>
              <a:rPr lang="en-GB" sz="2600" dirty="0"/>
              <a:t>bedding</a:t>
            </a:r>
          </a:p>
          <a:p>
            <a:pPr lvl="1"/>
            <a:r>
              <a:rPr lang="en-GB" sz="2600" dirty="0"/>
              <a:t>food</a:t>
            </a:r>
          </a:p>
          <a:p>
            <a:pPr lvl="1"/>
            <a:r>
              <a:rPr lang="en-GB" sz="2600" dirty="0"/>
              <a:t>Insurance</a:t>
            </a:r>
          </a:p>
          <a:p>
            <a:pPr lvl="1"/>
            <a:r>
              <a:rPr lang="en-GB" sz="2600" dirty="0"/>
              <a:t>Qualified staff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77713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67F85-DC4F-4CDB-9826-D0DF507C4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secure place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378A2C-2F44-4623-9698-5CBD9102A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793290"/>
            <a:ext cx="5514807" cy="4758430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There are 43 spaces available</a:t>
            </a:r>
          </a:p>
          <a:p>
            <a:endParaRPr lang="en-GB" sz="2400" dirty="0"/>
          </a:p>
          <a:p>
            <a:r>
              <a:rPr lang="en-GB" sz="2400" dirty="0"/>
              <a:t>To secure place on trip you will need to pay deposit of £89 on ParentPay by 15</a:t>
            </a:r>
            <a:r>
              <a:rPr lang="en-GB" sz="2400" baseline="30000" dirty="0"/>
              <a:t>th</a:t>
            </a:r>
            <a:r>
              <a:rPr lang="en-GB" sz="2400" dirty="0"/>
              <a:t> September.</a:t>
            </a:r>
          </a:p>
          <a:p>
            <a:r>
              <a:rPr lang="en-GB" sz="2400" dirty="0"/>
              <a:t>First come, first served basis</a:t>
            </a:r>
          </a:p>
          <a:p>
            <a:endParaRPr lang="en-GB" sz="2400" dirty="0"/>
          </a:p>
          <a:p>
            <a:r>
              <a:rPr lang="en-GB" sz="2400" dirty="0"/>
              <a:t>The rest of the payment can be paid in 5 instalments this will be sent out in the new academic year.</a:t>
            </a:r>
          </a:p>
          <a:p>
            <a:r>
              <a:rPr lang="en-GB" sz="2400" dirty="0"/>
              <a:t>We can also provide other payment plans to support you in paying.</a:t>
            </a:r>
          </a:p>
        </p:txBody>
      </p:sp>
    </p:spTree>
    <p:extLst>
      <p:ext uri="{BB962C8B-B14F-4D97-AF65-F5344CB8AC3E}">
        <p14:creationId xmlns:p14="http://schemas.microsoft.com/office/powerpoint/2010/main" val="389668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999E0-7164-452E-AE22-DCA552AC7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86E0B4-737F-4BC3-B151-C44426D4B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660" y="-1"/>
            <a:ext cx="12100283" cy="676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96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75D2-7957-4F43-850C-8230466BB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75045-4753-4995-8945-BF519D276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67855-35EB-4BB5-A939-ED4874592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22" y="0"/>
            <a:ext cx="11634653" cy="686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6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B67DC-1413-4AE0-8D5C-E64A79B4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24C6A-5FE7-4A86-936A-F2C58CD55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D4B12-07E8-4518-8DB3-8216B04E7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1" y="163547"/>
            <a:ext cx="11743438" cy="653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49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BF58B-B7AE-4CF0-ADFD-33018853B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8DFDB-8BE2-4675-ABA3-99DD23FA7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36B2E-67D1-4A26-9575-3D7BA576B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39" y="190219"/>
            <a:ext cx="11331922" cy="647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2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F57B7-8E98-42BF-8A7F-097B37348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01AAC-4E4E-4AC2-AFB0-65F0EEEF08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A30B2-C063-4049-B409-4CB5E58F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7" y="262615"/>
            <a:ext cx="11377646" cy="63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97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4C0B3-FDE8-4295-BE9C-32D9A1188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22B65-E58A-46D4-9F30-7A00C9158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82616-D8E8-4F37-9299-B22CAA3A9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87" y="224512"/>
            <a:ext cx="11370025" cy="640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61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833B-0FA1-43D6-9706-815C4F8B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648A1-7CE7-402D-9574-D407E78A4B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163488-B1D6-4D06-BBFB-3970AEAC6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25" y="262615"/>
            <a:ext cx="11415749" cy="63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90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DB003-FC33-45D7-A9F8-57376659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20A42-47EF-4B35-AA58-06F689EC51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298680-818E-4C08-94B6-208914687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29" y="209271"/>
            <a:ext cx="11560542" cy="64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6915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366658"/>
      </a:accent1>
      <a:accent2>
        <a:srgbClr val="8CB64A"/>
      </a:accent2>
      <a:accent3>
        <a:srgbClr val="88D5A9"/>
      </a:accent3>
      <a:accent4>
        <a:srgbClr val="969FA7"/>
      </a:accent4>
      <a:accent5>
        <a:srgbClr val="E8A844"/>
      </a:accent5>
      <a:accent6>
        <a:srgbClr val="A1561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647</TotalTime>
  <Words>127</Words>
  <Application>Microsoft Office PowerPoint</Application>
  <PresentationFormat>Widescreen</PresentationFormat>
  <Paragraphs>22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Gill Sans MT</vt:lpstr>
      <vt:lpstr>Wingdings 2</vt:lpstr>
      <vt:lpstr>Dividend</vt:lpstr>
      <vt:lpstr>Woodrow High House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PRICE</vt:lpstr>
      <vt:lpstr>To secure place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park, aston clinton</dc:title>
  <dc:creator>Dannielle Chandler</dc:creator>
  <cp:lastModifiedBy>Dannielle Chandler</cp:lastModifiedBy>
  <cp:revision>22</cp:revision>
  <dcterms:created xsi:type="dcterms:W3CDTF">2022-09-20T12:38:11Z</dcterms:created>
  <dcterms:modified xsi:type="dcterms:W3CDTF">2025-07-14T14:44:24Z</dcterms:modified>
</cp:coreProperties>
</file>